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57" r:id="rId11"/>
    <p:sldId id="258" r:id="rId12"/>
    <p:sldId id="259" r:id="rId13"/>
    <p:sldId id="260" r:id="rId14"/>
    <p:sldId id="261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62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10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5382-A89F-4BB6-95C5-5E35AC84BEA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96ACA-2CDA-4807-AB0A-AB255E4628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5382-A89F-4BB6-95C5-5E35AC84BEA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96ACA-2CDA-4807-AB0A-AB255E4628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5382-A89F-4BB6-95C5-5E35AC84BEA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96ACA-2CDA-4807-AB0A-AB255E4628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5382-A89F-4BB6-95C5-5E35AC84BEA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96ACA-2CDA-4807-AB0A-AB255E4628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5382-A89F-4BB6-95C5-5E35AC84BEA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96ACA-2CDA-4807-AB0A-AB255E4628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5382-A89F-4BB6-95C5-5E35AC84BEA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96ACA-2CDA-4807-AB0A-AB255E4628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5382-A89F-4BB6-95C5-5E35AC84BEA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96ACA-2CDA-4807-AB0A-AB255E4628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5382-A89F-4BB6-95C5-5E35AC84BEA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96ACA-2CDA-4807-AB0A-AB255E4628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5382-A89F-4BB6-95C5-5E35AC84BEA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96ACA-2CDA-4807-AB0A-AB255E4628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5382-A89F-4BB6-95C5-5E35AC84BEA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96ACA-2CDA-4807-AB0A-AB255E4628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35382-A89F-4BB6-95C5-5E35AC84BEA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96ACA-2CDA-4807-AB0A-AB255E4628F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35382-A89F-4BB6-95C5-5E35AC84BEA9}" type="datetimeFigureOut">
              <a:rPr lang="en-US" smtClean="0"/>
              <a:pPr/>
              <a:t>7/1/2016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96ACA-2CDA-4807-AB0A-AB255E4628F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0"/>
            <a:ext cx="7772400" cy="914400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Introduction to </a:t>
            </a:r>
            <a:r>
              <a:rPr lang="en-US" sz="115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Big Data</a:t>
            </a:r>
            <a:endParaRPr lang="en-US" sz="115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Facts about Big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 (1)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066800" y="1219200"/>
            <a:ext cx="7543800" cy="45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0" y="2057400"/>
            <a:ext cx="5029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Every Two days we create as much information as we did from the beginning of time until 2003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Facts about Big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 (2)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066800" y="1219200"/>
            <a:ext cx="7543800" cy="45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0" y="2057400"/>
            <a:ext cx="5029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Over 90% of data in the world is created in past two years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Facts about Big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Data(3)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066800" y="1219200"/>
            <a:ext cx="7543800" cy="533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05000" y="2057400"/>
            <a:ext cx="5867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It is expected that by 2020 amount of digital information in existence will have grown from 3.2 </a:t>
            </a:r>
            <a:r>
              <a:rPr lang="en-US" sz="4400" b="1" dirty="0" err="1" smtClean="0"/>
              <a:t>zettabytes</a:t>
            </a:r>
            <a:r>
              <a:rPr lang="en-US" sz="4400" b="1" dirty="0" smtClean="0"/>
              <a:t> today to 40 </a:t>
            </a:r>
            <a:r>
              <a:rPr lang="en-US" sz="4400" b="1" dirty="0" err="1" smtClean="0"/>
              <a:t>zettabytes</a:t>
            </a:r>
            <a:endParaRPr lang="en-US" sz="4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20Facts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about Big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Data(4)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066800" y="1219200"/>
            <a:ext cx="7543800" cy="533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05000" y="2057400"/>
            <a:ext cx="5867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The total amount of data being captured and stored by industry doubles every 1.2 years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Facts about Big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Data(5)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52400" y="1219200"/>
            <a:ext cx="8839200" cy="533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9200" y="1828800"/>
            <a:ext cx="6858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Every minute we send  204 million </a:t>
            </a:r>
            <a:r>
              <a:rPr lang="en-US" sz="4400" b="1" dirty="0" err="1" smtClean="0"/>
              <a:t>Emails,Generate</a:t>
            </a:r>
            <a:r>
              <a:rPr lang="en-US" sz="4400" b="1" dirty="0" smtClean="0"/>
              <a:t> 1.8 million </a:t>
            </a:r>
            <a:r>
              <a:rPr lang="en-US" sz="4400" b="1" dirty="0" err="1" smtClean="0"/>
              <a:t>Facebook</a:t>
            </a:r>
            <a:r>
              <a:rPr lang="en-US" sz="4400" b="1" dirty="0" smtClean="0"/>
              <a:t> likes,</a:t>
            </a:r>
          </a:p>
          <a:p>
            <a:pPr algn="ctr"/>
            <a:r>
              <a:rPr lang="en-US" sz="4400" b="1" dirty="0" smtClean="0"/>
              <a:t>Send 278 thousand tweets, upload 200,000 photos on </a:t>
            </a:r>
            <a:r>
              <a:rPr lang="en-US" sz="4400" b="1" dirty="0" err="1" smtClean="0"/>
              <a:t>fb</a:t>
            </a:r>
            <a:endParaRPr lang="en-US" sz="4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Facts about Big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Data(6)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52400" y="1219200"/>
            <a:ext cx="8839200" cy="533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2057400"/>
            <a:ext cx="6858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Google alone processes an average over40 thousand search queries per second, make it in over 3.5 billion in single day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Facts about Big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Data(7)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52400" y="1219200"/>
            <a:ext cx="8839200" cy="533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2057400"/>
            <a:ext cx="6858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Around 100 hours of video are uploaded on you tube every minute and it would be take around 15 years to watch every video uploaded by users in one day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Facts about Big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Data(8)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52400" y="1219200"/>
            <a:ext cx="8839200" cy="533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2057400"/>
            <a:ext cx="6858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If you burned all of the data created in just one day onto DVDs , you could stack them on top of each other and reach the moon twice.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Facts about Big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Data(9)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52400" y="1219200"/>
            <a:ext cx="8839200" cy="533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2057400"/>
            <a:ext cx="6858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570 new websites come to existence in every minute of every day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Facts about Big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Data(10)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52400" y="1219200"/>
            <a:ext cx="8839200" cy="533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" y="1828800"/>
            <a:ext cx="6858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1.9 million IT jobs will be created in US by 2015 to carry out Big Data projects. Each of those will be supported by 3 new jobs created outside IT- Meaning a total 6 million new jobs thanks to Big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What Launched Big Data Era???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752600"/>
            <a:ext cx="5010150" cy="3752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0" y="2057400"/>
            <a:ext cx="2286000" cy="2800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Big Data – Growing Torrent</a:t>
            </a:r>
            <a:endParaRPr lang="en-US" sz="4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Facts about Big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Data(11)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52400" y="1219200"/>
            <a:ext cx="8839200" cy="533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" y="1828800"/>
            <a:ext cx="6858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Today’s data center occupy an area of land equal in size to almost 6000 football fields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Facts about Big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Data(12)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52400" y="1219200"/>
            <a:ext cx="8839200" cy="533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" y="1447800"/>
            <a:ext cx="6858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Between them companies monitoring tweeter to measure “</a:t>
            </a:r>
            <a:r>
              <a:rPr lang="en-US" sz="5400" b="1" dirty="0" err="1" smtClean="0"/>
              <a:t>Sentimet</a:t>
            </a:r>
            <a:r>
              <a:rPr lang="en-US" sz="5400" b="1" dirty="0" smtClean="0"/>
              <a:t>” analyze 12 terabytes of tweets everyday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Facts about Big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Data(13)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52400" y="1219200"/>
            <a:ext cx="8839200" cy="533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800" y="1676400"/>
            <a:ext cx="6858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Mobile Data increased by 81% to 1.5 </a:t>
            </a:r>
            <a:r>
              <a:rPr lang="en-US" sz="4400" b="1" dirty="0" err="1" smtClean="0"/>
              <a:t>Exabytes</a:t>
            </a:r>
            <a:r>
              <a:rPr lang="en-US" sz="4400" b="1" dirty="0" smtClean="0"/>
              <a:t>(1.5 billion </a:t>
            </a:r>
            <a:r>
              <a:rPr lang="en-US" sz="4400" b="1" dirty="0" err="1" smtClean="0"/>
              <a:t>GigaBytes</a:t>
            </a:r>
            <a:r>
              <a:rPr lang="en-US" sz="4400" b="1" dirty="0" smtClean="0"/>
              <a:t>) per month between 2012 and 2014. Video accounts for 53% of total.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Facts about Big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Data(14)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52400" y="1219200"/>
            <a:ext cx="8839200" cy="533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2057400"/>
            <a:ext cx="6858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According to Allied Market Research Firm, </a:t>
            </a:r>
            <a:r>
              <a:rPr lang="en-US" sz="4400" b="1" dirty="0" err="1" smtClean="0"/>
              <a:t>Hadoop</a:t>
            </a:r>
            <a:r>
              <a:rPr lang="en-US" sz="4400" b="1" dirty="0" smtClean="0"/>
              <a:t> market is expected to soar from $2 billion in 2013 to $50 billion in 2020.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Facts about Big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Data(15)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52400" y="1219200"/>
            <a:ext cx="8839200" cy="533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9200" y="2286000"/>
            <a:ext cx="6858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Number of bits stored in digital universe thought to have exceeded the no of stars in the physical universe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Facts about Big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Data(16)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52400" y="1219200"/>
            <a:ext cx="8839200" cy="533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1981200"/>
            <a:ext cx="6858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The boom of </a:t>
            </a:r>
            <a:r>
              <a:rPr lang="en-US" sz="4800" b="1" dirty="0" err="1" smtClean="0"/>
              <a:t>IoT</a:t>
            </a:r>
            <a:r>
              <a:rPr lang="en-US" sz="4800" b="1" dirty="0" smtClean="0"/>
              <a:t> will mean that the devices connected to internet will increase from 13 billion to 50 billion by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Facts about Big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Data(17)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52400" y="1219200"/>
            <a:ext cx="8839200" cy="533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2286000"/>
            <a:ext cx="6858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Big Data will be used to predict crime before it happens-”Predictive Policing”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Facts about Big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Data(18)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52400" y="1219200"/>
            <a:ext cx="8839200" cy="533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800" y="1905000"/>
            <a:ext cx="6858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By better integrating Big Data to healthcare industry could save $300 billion a year- that is the equivalent of reducing the health care cost of every man, woman and a child by $1000 a year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Facts about Big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Data(19)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52400" y="1219200"/>
            <a:ext cx="8839200" cy="533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9200" y="2362200"/>
            <a:ext cx="685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Retailers can increase their profit margin by 60%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Facts about Big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Data(20)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52400" y="1219200"/>
            <a:ext cx="8839200" cy="533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2057400"/>
            <a:ext cx="6858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The Big data Industry is expected to grow from US $10.2 billion in 2013 to  about US $54.3 billion by 2020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What Launched Big Data Era???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14399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What Makes Big Data Valuable??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524000"/>
            <a:ext cx="4991100" cy="457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What Makes Big Data Valuable??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" y="1371600"/>
            <a:ext cx="9001125" cy="5305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Personalized Marketing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371600"/>
            <a:ext cx="8105775" cy="5048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Personalized Marketing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371600"/>
            <a:ext cx="416242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Recommendation Engines</a:t>
            </a:r>
            <a:endParaRPr lang="en-US" sz="5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3450" y="1371600"/>
            <a:ext cx="7277100" cy="487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Sentiment Analysis</a:t>
            </a:r>
            <a:endParaRPr lang="en-US" sz="5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9" y="990600"/>
            <a:ext cx="8763001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Mobile Advertising</a:t>
            </a:r>
            <a:endParaRPr lang="en-US" sz="5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143000"/>
            <a:ext cx="8267700" cy="5314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Mobile Advertising</a:t>
            </a:r>
            <a:endParaRPr lang="en-US" sz="5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95400"/>
            <a:ext cx="8382000" cy="5172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87362"/>
          </a:xfrm>
        </p:spPr>
        <p:txBody>
          <a:bodyPr>
            <a:noAutofit/>
          </a:bodyPr>
          <a:lstStyle/>
          <a:p>
            <a:r>
              <a:rPr lang="en-US" sz="54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Geolocation</a:t>
            </a:r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Data</a:t>
            </a:r>
            <a:endParaRPr lang="en-US" sz="5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371600"/>
            <a:ext cx="8839200" cy="518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1219200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Consumer growth to Guide Product growth</a:t>
            </a:r>
            <a:endParaRPr lang="en-US" sz="5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752600"/>
            <a:ext cx="7410450" cy="46815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What Launched Big Data Era???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828800"/>
            <a:ext cx="266700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105400" y="2667000"/>
            <a:ext cx="2286000" cy="21236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5 billion Mobile Phones</a:t>
            </a:r>
            <a:endParaRPr lang="en-US" sz="4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1219200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Consumer growth to Guide Product growth</a:t>
            </a:r>
            <a:endParaRPr lang="en-US" sz="5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752600"/>
            <a:ext cx="8991600" cy="480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219200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Bio Medical Applications</a:t>
            </a:r>
            <a:endParaRPr lang="en-US" sz="5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825" y="1371600"/>
            <a:ext cx="8867775" cy="5276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2192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Personalized Cancer Treatment</a:t>
            </a:r>
            <a:endParaRPr lang="en-US" sz="4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371600"/>
            <a:ext cx="8077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2192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Personalized Cancer Treatment</a:t>
            </a:r>
            <a:endParaRPr lang="en-US" sz="4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524000"/>
            <a:ext cx="7772400" cy="5105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2192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Smart Cities</a:t>
            </a:r>
            <a:endParaRPr lang="en-US" sz="4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447800"/>
            <a:ext cx="8153400" cy="5105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68580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Smart and Personalized Business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295400"/>
            <a:ext cx="8915400" cy="533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What Launched Big Data Era???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524000"/>
            <a:ext cx="7515225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What Launched Big Data Era???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057400"/>
            <a:ext cx="5324475" cy="3571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943600" y="2209800"/>
            <a:ext cx="2286000" cy="2800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40% growth in global IT data</a:t>
            </a:r>
            <a:endParaRPr lang="en-US" sz="4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What Launched Big Data Era???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3600" y="1905000"/>
            <a:ext cx="2743200" cy="4154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Cloud Computing</a:t>
            </a:r>
          </a:p>
          <a:p>
            <a:pPr algn="ctr"/>
            <a:r>
              <a:rPr lang="en-US" sz="4400" b="1" dirty="0" smtClean="0"/>
              <a:t>-</a:t>
            </a:r>
            <a:endParaRPr lang="en-US" sz="4400" b="1" dirty="0"/>
          </a:p>
          <a:p>
            <a:pPr algn="ctr"/>
            <a:r>
              <a:rPr lang="en-US" sz="4400" b="1" dirty="0" smtClean="0"/>
              <a:t>Computing- Anytime, Anywhere</a:t>
            </a:r>
            <a:endParaRPr lang="en-US" sz="4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52600"/>
            <a:ext cx="5410200" cy="4295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458200" cy="63246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28600"/>
            <a:ext cx="8839200" cy="64007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676</Words>
  <Application>Microsoft Office PowerPoint</Application>
  <PresentationFormat>On-screen Show (4:3)</PresentationFormat>
  <Paragraphs>70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Introduction to Big Data</vt:lpstr>
      <vt:lpstr>What Launched Big Data Era???</vt:lpstr>
      <vt:lpstr>What Launched Big Data Era???</vt:lpstr>
      <vt:lpstr>What Launched Big Data Era???</vt:lpstr>
      <vt:lpstr>What Launched Big Data Era???</vt:lpstr>
      <vt:lpstr>What Launched Big Data Era???</vt:lpstr>
      <vt:lpstr>What Launched Big Data Era???</vt:lpstr>
      <vt:lpstr>Slide 8</vt:lpstr>
      <vt:lpstr>Slide 9</vt:lpstr>
      <vt:lpstr>20 Facts about Big Data (1)</vt:lpstr>
      <vt:lpstr>20 Facts about Big Data (2)</vt:lpstr>
      <vt:lpstr>20 Facts about Big Data(3)</vt:lpstr>
      <vt:lpstr>20Facts about Big Data(4)</vt:lpstr>
      <vt:lpstr>20 Facts about Big Data(5)</vt:lpstr>
      <vt:lpstr>20 Facts about Big Data(6)</vt:lpstr>
      <vt:lpstr>20 Facts about Big Data(7)</vt:lpstr>
      <vt:lpstr>20 Facts about Big Data(8)</vt:lpstr>
      <vt:lpstr>20 Facts about Big Data(9)</vt:lpstr>
      <vt:lpstr>20 Facts about Big Data(10)</vt:lpstr>
      <vt:lpstr>20 Facts about Big Data(11)</vt:lpstr>
      <vt:lpstr>20 Facts about Big Data(12)</vt:lpstr>
      <vt:lpstr>20 Facts about Big Data(13)</vt:lpstr>
      <vt:lpstr>20 Facts about Big Data(14)</vt:lpstr>
      <vt:lpstr>20 Facts about Big Data(15)</vt:lpstr>
      <vt:lpstr>20 Facts about Big Data(16)</vt:lpstr>
      <vt:lpstr>20 Facts about Big Data(17)</vt:lpstr>
      <vt:lpstr>20 Facts about Big Data(18)</vt:lpstr>
      <vt:lpstr>20 Facts about Big Data(19)</vt:lpstr>
      <vt:lpstr>20 Facts about Big Data(20)</vt:lpstr>
      <vt:lpstr>What Makes Big Data Valuable??</vt:lpstr>
      <vt:lpstr>What Makes Big Data Valuable??</vt:lpstr>
      <vt:lpstr>Personalized Marketing</vt:lpstr>
      <vt:lpstr>Personalized Marketing</vt:lpstr>
      <vt:lpstr>Recommendation Engines</vt:lpstr>
      <vt:lpstr>Sentiment Analysis</vt:lpstr>
      <vt:lpstr>Mobile Advertising</vt:lpstr>
      <vt:lpstr>Mobile Advertising</vt:lpstr>
      <vt:lpstr>Geolocation Data</vt:lpstr>
      <vt:lpstr>Consumer growth to Guide Product growth</vt:lpstr>
      <vt:lpstr>Consumer growth to Guide Product growth</vt:lpstr>
      <vt:lpstr>Bio Medical Applications</vt:lpstr>
      <vt:lpstr>Personalized Cancer Treatment</vt:lpstr>
      <vt:lpstr>Personalized Cancer Treatment</vt:lpstr>
      <vt:lpstr>Smart Cities</vt:lpstr>
      <vt:lpstr>Smart and Personalized Business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Big Data</dc:title>
  <dc:creator>abc</dc:creator>
  <cp:lastModifiedBy>abc</cp:lastModifiedBy>
  <cp:revision>25</cp:revision>
  <dcterms:created xsi:type="dcterms:W3CDTF">2016-06-22T00:50:42Z</dcterms:created>
  <dcterms:modified xsi:type="dcterms:W3CDTF">2016-07-01T01:30:16Z</dcterms:modified>
</cp:coreProperties>
</file>